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37"/>
  </p:normalViewPr>
  <p:slideViewPr>
    <p:cSldViewPr snapToGrid="0" snapToObjects="1">
      <p:cViewPr>
        <p:scale>
          <a:sx n="118" d="100"/>
          <a:sy n="118" d="100"/>
        </p:scale>
        <p:origin x="360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E172B-DAC3-4931-AFE0-BEE799A73B8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AF42A1-9A53-4236-B9C9-37E2313C79F0}">
      <dgm:prSet/>
      <dgm:spPr/>
      <dgm:t>
        <a:bodyPr/>
        <a:lstStyle/>
        <a:p>
          <a:r>
            <a:rPr lang="en-US"/>
            <a:t>M-Make good choices</a:t>
          </a:r>
        </a:p>
      </dgm:t>
    </dgm:pt>
    <dgm:pt modelId="{011D72E8-8B20-495B-888A-7DBA954A7629}" type="parTrans" cxnId="{41628B6C-36D6-4B0B-819A-BC74F1E3F260}">
      <dgm:prSet/>
      <dgm:spPr/>
      <dgm:t>
        <a:bodyPr/>
        <a:lstStyle/>
        <a:p>
          <a:endParaRPr lang="en-US"/>
        </a:p>
      </dgm:t>
    </dgm:pt>
    <dgm:pt modelId="{38C139E7-19BE-4CD3-BD9E-71D15148BBA2}" type="sibTrans" cxnId="{41628B6C-36D6-4B0B-819A-BC74F1E3F260}">
      <dgm:prSet/>
      <dgm:spPr/>
      <dgm:t>
        <a:bodyPr/>
        <a:lstStyle/>
        <a:p>
          <a:endParaRPr lang="en-US"/>
        </a:p>
      </dgm:t>
    </dgm:pt>
    <dgm:pt modelId="{1F25E0C8-B1A6-42D9-A9EE-B6E19C8CBD62}">
      <dgm:prSet/>
      <dgm:spPr/>
      <dgm:t>
        <a:bodyPr/>
        <a:lstStyle/>
        <a:p>
          <a:r>
            <a:rPr lang="en-US"/>
            <a:t>U-Use good manners</a:t>
          </a:r>
        </a:p>
      </dgm:t>
    </dgm:pt>
    <dgm:pt modelId="{FEED396F-A45B-42D7-A8AA-DA54309C79F6}" type="parTrans" cxnId="{9C4C2CCB-6F37-4BD8-B9C6-2DF28BD80527}">
      <dgm:prSet/>
      <dgm:spPr/>
      <dgm:t>
        <a:bodyPr/>
        <a:lstStyle/>
        <a:p>
          <a:endParaRPr lang="en-US"/>
        </a:p>
      </dgm:t>
    </dgm:pt>
    <dgm:pt modelId="{73833DB1-BA99-4525-9100-A3E2F8F63205}" type="sibTrans" cxnId="{9C4C2CCB-6F37-4BD8-B9C6-2DF28BD80527}">
      <dgm:prSet/>
      <dgm:spPr/>
      <dgm:t>
        <a:bodyPr/>
        <a:lstStyle/>
        <a:p>
          <a:endParaRPr lang="en-US"/>
        </a:p>
      </dgm:t>
    </dgm:pt>
    <dgm:pt modelId="{69EAAA3D-9DD9-42ED-8481-B07B5F9C3DD2}">
      <dgm:prSet/>
      <dgm:spPr/>
      <dgm:t>
        <a:bodyPr/>
        <a:lstStyle/>
        <a:p>
          <a:r>
            <a:rPr lang="en-US"/>
            <a:t>S-Speak, Sing, or Play when appropriate</a:t>
          </a:r>
        </a:p>
      </dgm:t>
    </dgm:pt>
    <dgm:pt modelId="{286B45C5-42EE-4CBC-A2B3-5D19CC7869CE}" type="parTrans" cxnId="{2E734E68-9DEB-4DCF-AC03-44440B631548}">
      <dgm:prSet/>
      <dgm:spPr/>
      <dgm:t>
        <a:bodyPr/>
        <a:lstStyle/>
        <a:p>
          <a:endParaRPr lang="en-US"/>
        </a:p>
      </dgm:t>
    </dgm:pt>
    <dgm:pt modelId="{B9E0BED6-34B9-420C-A235-E221BAC29EB8}" type="sibTrans" cxnId="{2E734E68-9DEB-4DCF-AC03-44440B631548}">
      <dgm:prSet/>
      <dgm:spPr/>
      <dgm:t>
        <a:bodyPr/>
        <a:lstStyle/>
        <a:p>
          <a:endParaRPr lang="en-US"/>
        </a:p>
      </dgm:t>
    </dgm:pt>
    <dgm:pt modelId="{D3EAF929-6102-41CA-8D48-2F67E5C7FD9C}">
      <dgm:prSet/>
      <dgm:spPr/>
      <dgm:t>
        <a:bodyPr/>
        <a:lstStyle/>
        <a:p>
          <a:r>
            <a:rPr lang="en-US"/>
            <a:t>I-Involve yourself</a:t>
          </a:r>
        </a:p>
      </dgm:t>
    </dgm:pt>
    <dgm:pt modelId="{BE037D5B-58E4-40C4-AB52-20949E55240A}" type="parTrans" cxnId="{097FB08F-DEDB-4130-8BD4-F26FCDD35A51}">
      <dgm:prSet/>
      <dgm:spPr/>
      <dgm:t>
        <a:bodyPr/>
        <a:lstStyle/>
        <a:p>
          <a:endParaRPr lang="en-US"/>
        </a:p>
      </dgm:t>
    </dgm:pt>
    <dgm:pt modelId="{ED8ECA66-489A-4CBC-AA3E-0E5CFF6D06BC}" type="sibTrans" cxnId="{097FB08F-DEDB-4130-8BD4-F26FCDD35A51}">
      <dgm:prSet/>
      <dgm:spPr/>
      <dgm:t>
        <a:bodyPr/>
        <a:lstStyle/>
        <a:p>
          <a:endParaRPr lang="en-US"/>
        </a:p>
      </dgm:t>
    </dgm:pt>
    <dgm:pt modelId="{4E937E9D-008C-4942-99D1-235504B43FC5}">
      <dgm:prSet/>
      <dgm:spPr/>
      <dgm:t>
        <a:bodyPr/>
        <a:lstStyle/>
        <a:p>
          <a:r>
            <a:rPr lang="en-US" dirty="0"/>
            <a:t>C-Care about your education and everyone else. Care about your </a:t>
          </a:r>
          <a:r>
            <a:rPr lang="en-US" dirty="0" err="1"/>
            <a:t>apearence</a:t>
          </a:r>
          <a:r>
            <a:rPr lang="en-US" dirty="0"/>
            <a:t>.</a:t>
          </a:r>
        </a:p>
      </dgm:t>
    </dgm:pt>
    <dgm:pt modelId="{EA4DD512-B5A8-4862-ADC3-DAA935FE8E9D}" type="parTrans" cxnId="{592FF8EA-0FEB-4511-A8F4-60A532DC2352}">
      <dgm:prSet/>
      <dgm:spPr/>
      <dgm:t>
        <a:bodyPr/>
        <a:lstStyle/>
        <a:p>
          <a:endParaRPr lang="en-US"/>
        </a:p>
      </dgm:t>
    </dgm:pt>
    <dgm:pt modelId="{D6EF82AF-C228-4B63-9786-A754F8FC616D}" type="sibTrans" cxnId="{592FF8EA-0FEB-4511-A8F4-60A532DC2352}">
      <dgm:prSet/>
      <dgm:spPr/>
      <dgm:t>
        <a:bodyPr/>
        <a:lstStyle/>
        <a:p>
          <a:endParaRPr lang="en-US"/>
        </a:p>
      </dgm:t>
    </dgm:pt>
    <dgm:pt modelId="{E41A6A66-61B2-B84F-8100-E021D7B38B63}" type="pres">
      <dgm:prSet presAssocID="{5E7E172B-DAC3-4931-AFE0-BEE799A73B8A}" presName="outerComposite" presStyleCnt="0">
        <dgm:presLayoutVars>
          <dgm:chMax val="5"/>
          <dgm:dir/>
          <dgm:resizeHandles val="exact"/>
        </dgm:presLayoutVars>
      </dgm:prSet>
      <dgm:spPr/>
    </dgm:pt>
    <dgm:pt modelId="{19957E9C-B61A-7841-8F1F-1742C543B542}" type="pres">
      <dgm:prSet presAssocID="{5E7E172B-DAC3-4931-AFE0-BEE799A73B8A}" presName="dummyMaxCanvas" presStyleCnt="0">
        <dgm:presLayoutVars/>
      </dgm:prSet>
      <dgm:spPr/>
    </dgm:pt>
    <dgm:pt modelId="{15CC8937-E978-E74D-98ED-2B691880139C}" type="pres">
      <dgm:prSet presAssocID="{5E7E172B-DAC3-4931-AFE0-BEE799A73B8A}" presName="FiveNodes_1" presStyleLbl="node1" presStyleIdx="0" presStyleCnt="5">
        <dgm:presLayoutVars>
          <dgm:bulletEnabled val="1"/>
        </dgm:presLayoutVars>
      </dgm:prSet>
      <dgm:spPr/>
    </dgm:pt>
    <dgm:pt modelId="{449F0765-893D-9E4F-A9EB-1DC65A31B72A}" type="pres">
      <dgm:prSet presAssocID="{5E7E172B-DAC3-4931-AFE0-BEE799A73B8A}" presName="FiveNodes_2" presStyleLbl="node1" presStyleIdx="1" presStyleCnt="5">
        <dgm:presLayoutVars>
          <dgm:bulletEnabled val="1"/>
        </dgm:presLayoutVars>
      </dgm:prSet>
      <dgm:spPr/>
    </dgm:pt>
    <dgm:pt modelId="{B96D0374-E178-D448-8AA0-C2F11481F3B4}" type="pres">
      <dgm:prSet presAssocID="{5E7E172B-DAC3-4931-AFE0-BEE799A73B8A}" presName="FiveNodes_3" presStyleLbl="node1" presStyleIdx="2" presStyleCnt="5">
        <dgm:presLayoutVars>
          <dgm:bulletEnabled val="1"/>
        </dgm:presLayoutVars>
      </dgm:prSet>
      <dgm:spPr/>
    </dgm:pt>
    <dgm:pt modelId="{469145DD-F33B-AC41-9DDE-E0EF3A3C2E24}" type="pres">
      <dgm:prSet presAssocID="{5E7E172B-DAC3-4931-AFE0-BEE799A73B8A}" presName="FiveNodes_4" presStyleLbl="node1" presStyleIdx="3" presStyleCnt="5">
        <dgm:presLayoutVars>
          <dgm:bulletEnabled val="1"/>
        </dgm:presLayoutVars>
      </dgm:prSet>
      <dgm:spPr/>
    </dgm:pt>
    <dgm:pt modelId="{12B1B754-5F69-C740-9181-F7418A4902E2}" type="pres">
      <dgm:prSet presAssocID="{5E7E172B-DAC3-4931-AFE0-BEE799A73B8A}" presName="FiveNodes_5" presStyleLbl="node1" presStyleIdx="4" presStyleCnt="5">
        <dgm:presLayoutVars>
          <dgm:bulletEnabled val="1"/>
        </dgm:presLayoutVars>
      </dgm:prSet>
      <dgm:spPr/>
    </dgm:pt>
    <dgm:pt modelId="{9E429BA1-B962-5743-82EA-DCF5ACAE5212}" type="pres">
      <dgm:prSet presAssocID="{5E7E172B-DAC3-4931-AFE0-BEE799A73B8A}" presName="FiveConn_1-2" presStyleLbl="fgAccFollowNode1" presStyleIdx="0" presStyleCnt="4">
        <dgm:presLayoutVars>
          <dgm:bulletEnabled val="1"/>
        </dgm:presLayoutVars>
      </dgm:prSet>
      <dgm:spPr/>
    </dgm:pt>
    <dgm:pt modelId="{7F29659A-557E-A047-AB3A-A627928D1044}" type="pres">
      <dgm:prSet presAssocID="{5E7E172B-DAC3-4931-AFE0-BEE799A73B8A}" presName="FiveConn_2-3" presStyleLbl="fgAccFollowNode1" presStyleIdx="1" presStyleCnt="4">
        <dgm:presLayoutVars>
          <dgm:bulletEnabled val="1"/>
        </dgm:presLayoutVars>
      </dgm:prSet>
      <dgm:spPr/>
    </dgm:pt>
    <dgm:pt modelId="{C9FE2AFD-1A0D-F54D-A4A6-B6F5886717D7}" type="pres">
      <dgm:prSet presAssocID="{5E7E172B-DAC3-4931-AFE0-BEE799A73B8A}" presName="FiveConn_3-4" presStyleLbl="fgAccFollowNode1" presStyleIdx="2" presStyleCnt="4">
        <dgm:presLayoutVars>
          <dgm:bulletEnabled val="1"/>
        </dgm:presLayoutVars>
      </dgm:prSet>
      <dgm:spPr/>
    </dgm:pt>
    <dgm:pt modelId="{9D541A99-5461-C04A-B581-790942149206}" type="pres">
      <dgm:prSet presAssocID="{5E7E172B-DAC3-4931-AFE0-BEE799A73B8A}" presName="FiveConn_4-5" presStyleLbl="fgAccFollowNode1" presStyleIdx="3" presStyleCnt="4">
        <dgm:presLayoutVars>
          <dgm:bulletEnabled val="1"/>
        </dgm:presLayoutVars>
      </dgm:prSet>
      <dgm:spPr/>
    </dgm:pt>
    <dgm:pt modelId="{ECF995F7-8237-D145-A6E1-39D6FBCB26CC}" type="pres">
      <dgm:prSet presAssocID="{5E7E172B-DAC3-4931-AFE0-BEE799A73B8A}" presName="FiveNodes_1_text" presStyleLbl="node1" presStyleIdx="4" presStyleCnt="5">
        <dgm:presLayoutVars>
          <dgm:bulletEnabled val="1"/>
        </dgm:presLayoutVars>
      </dgm:prSet>
      <dgm:spPr/>
    </dgm:pt>
    <dgm:pt modelId="{2D13CB81-099A-A740-B33F-E63ADC74E96C}" type="pres">
      <dgm:prSet presAssocID="{5E7E172B-DAC3-4931-AFE0-BEE799A73B8A}" presName="FiveNodes_2_text" presStyleLbl="node1" presStyleIdx="4" presStyleCnt="5">
        <dgm:presLayoutVars>
          <dgm:bulletEnabled val="1"/>
        </dgm:presLayoutVars>
      </dgm:prSet>
      <dgm:spPr/>
    </dgm:pt>
    <dgm:pt modelId="{A71059B2-380E-BB4A-B78E-6654165719A3}" type="pres">
      <dgm:prSet presAssocID="{5E7E172B-DAC3-4931-AFE0-BEE799A73B8A}" presName="FiveNodes_3_text" presStyleLbl="node1" presStyleIdx="4" presStyleCnt="5">
        <dgm:presLayoutVars>
          <dgm:bulletEnabled val="1"/>
        </dgm:presLayoutVars>
      </dgm:prSet>
      <dgm:spPr/>
    </dgm:pt>
    <dgm:pt modelId="{72092783-3368-DA4B-ACED-ADB51C8300DE}" type="pres">
      <dgm:prSet presAssocID="{5E7E172B-DAC3-4931-AFE0-BEE799A73B8A}" presName="FiveNodes_4_text" presStyleLbl="node1" presStyleIdx="4" presStyleCnt="5">
        <dgm:presLayoutVars>
          <dgm:bulletEnabled val="1"/>
        </dgm:presLayoutVars>
      </dgm:prSet>
      <dgm:spPr/>
    </dgm:pt>
    <dgm:pt modelId="{35C6CE56-BCDC-C64C-9372-73B0F2657FBA}" type="pres">
      <dgm:prSet presAssocID="{5E7E172B-DAC3-4931-AFE0-BEE799A73B8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F24AF09-519A-8640-BC28-C5FB12585D1E}" type="presOf" srcId="{38C139E7-19BE-4CD3-BD9E-71D15148BBA2}" destId="{9E429BA1-B962-5743-82EA-DCF5ACAE5212}" srcOrd="0" destOrd="0" presId="urn:microsoft.com/office/officeart/2005/8/layout/vProcess5"/>
    <dgm:cxn modelId="{8209BB21-0A60-5647-8203-D8D3A0CF09B9}" type="presOf" srcId="{5E7E172B-DAC3-4931-AFE0-BEE799A73B8A}" destId="{E41A6A66-61B2-B84F-8100-E021D7B38B63}" srcOrd="0" destOrd="0" presId="urn:microsoft.com/office/officeart/2005/8/layout/vProcess5"/>
    <dgm:cxn modelId="{CB388E56-E540-B942-AD4C-5275CF404024}" type="presOf" srcId="{1F25E0C8-B1A6-42D9-A9EE-B6E19C8CBD62}" destId="{2D13CB81-099A-A740-B33F-E63ADC74E96C}" srcOrd="1" destOrd="0" presId="urn:microsoft.com/office/officeart/2005/8/layout/vProcess5"/>
    <dgm:cxn modelId="{2E734E68-9DEB-4DCF-AC03-44440B631548}" srcId="{5E7E172B-DAC3-4931-AFE0-BEE799A73B8A}" destId="{69EAAA3D-9DD9-42ED-8481-B07B5F9C3DD2}" srcOrd="2" destOrd="0" parTransId="{286B45C5-42EE-4CBC-A2B3-5D19CC7869CE}" sibTransId="{B9E0BED6-34B9-420C-A235-E221BAC29EB8}"/>
    <dgm:cxn modelId="{41628B6C-36D6-4B0B-819A-BC74F1E3F260}" srcId="{5E7E172B-DAC3-4931-AFE0-BEE799A73B8A}" destId="{C3AF42A1-9A53-4236-B9C9-37E2313C79F0}" srcOrd="0" destOrd="0" parTransId="{011D72E8-8B20-495B-888A-7DBA954A7629}" sibTransId="{38C139E7-19BE-4CD3-BD9E-71D15148BBA2}"/>
    <dgm:cxn modelId="{782C366E-A9C9-D245-8A65-5AD7D2E4A992}" type="presOf" srcId="{C3AF42A1-9A53-4236-B9C9-37E2313C79F0}" destId="{15CC8937-E978-E74D-98ED-2B691880139C}" srcOrd="0" destOrd="0" presId="urn:microsoft.com/office/officeart/2005/8/layout/vProcess5"/>
    <dgm:cxn modelId="{5120E96E-9743-B640-9446-29B45BA83106}" type="presOf" srcId="{ED8ECA66-489A-4CBC-AA3E-0E5CFF6D06BC}" destId="{9D541A99-5461-C04A-B581-790942149206}" srcOrd="0" destOrd="0" presId="urn:microsoft.com/office/officeart/2005/8/layout/vProcess5"/>
    <dgm:cxn modelId="{41B2C571-68AB-F84B-80B1-880608B95E73}" type="presOf" srcId="{4E937E9D-008C-4942-99D1-235504B43FC5}" destId="{12B1B754-5F69-C740-9181-F7418A4902E2}" srcOrd="0" destOrd="0" presId="urn:microsoft.com/office/officeart/2005/8/layout/vProcess5"/>
    <dgm:cxn modelId="{FD07DB8A-54BA-2F44-9372-F2EAF82E7193}" type="presOf" srcId="{D3EAF929-6102-41CA-8D48-2F67E5C7FD9C}" destId="{72092783-3368-DA4B-ACED-ADB51C8300DE}" srcOrd="1" destOrd="0" presId="urn:microsoft.com/office/officeart/2005/8/layout/vProcess5"/>
    <dgm:cxn modelId="{097FB08F-DEDB-4130-8BD4-F26FCDD35A51}" srcId="{5E7E172B-DAC3-4931-AFE0-BEE799A73B8A}" destId="{D3EAF929-6102-41CA-8D48-2F67E5C7FD9C}" srcOrd="3" destOrd="0" parTransId="{BE037D5B-58E4-40C4-AB52-20949E55240A}" sibTransId="{ED8ECA66-489A-4CBC-AA3E-0E5CFF6D06BC}"/>
    <dgm:cxn modelId="{96B5B690-CF9A-FF44-8034-45E048B6A14E}" type="presOf" srcId="{4E937E9D-008C-4942-99D1-235504B43FC5}" destId="{35C6CE56-BCDC-C64C-9372-73B0F2657FBA}" srcOrd="1" destOrd="0" presId="urn:microsoft.com/office/officeart/2005/8/layout/vProcess5"/>
    <dgm:cxn modelId="{354EB39A-95D8-E14F-AE02-AF49261FF7AE}" type="presOf" srcId="{69EAAA3D-9DD9-42ED-8481-B07B5F9C3DD2}" destId="{B96D0374-E178-D448-8AA0-C2F11481F3B4}" srcOrd="0" destOrd="0" presId="urn:microsoft.com/office/officeart/2005/8/layout/vProcess5"/>
    <dgm:cxn modelId="{29E8DDBD-C3A5-0942-897C-DBFF49028895}" type="presOf" srcId="{B9E0BED6-34B9-420C-A235-E221BAC29EB8}" destId="{C9FE2AFD-1A0D-F54D-A4A6-B6F5886717D7}" srcOrd="0" destOrd="0" presId="urn:microsoft.com/office/officeart/2005/8/layout/vProcess5"/>
    <dgm:cxn modelId="{9C4C2CCB-6F37-4BD8-B9C6-2DF28BD80527}" srcId="{5E7E172B-DAC3-4931-AFE0-BEE799A73B8A}" destId="{1F25E0C8-B1A6-42D9-A9EE-B6E19C8CBD62}" srcOrd="1" destOrd="0" parTransId="{FEED396F-A45B-42D7-A8AA-DA54309C79F6}" sibTransId="{73833DB1-BA99-4525-9100-A3E2F8F63205}"/>
    <dgm:cxn modelId="{94BA9AE7-398D-724C-B36D-F51D316BA370}" type="presOf" srcId="{C3AF42A1-9A53-4236-B9C9-37E2313C79F0}" destId="{ECF995F7-8237-D145-A6E1-39D6FBCB26CC}" srcOrd="1" destOrd="0" presId="urn:microsoft.com/office/officeart/2005/8/layout/vProcess5"/>
    <dgm:cxn modelId="{592FF8EA-0FEB-4511-A8F4-60A532DC2352}" srcId="{5E7E172B-DAC3-4931-AFE0-BEE799A73B8A}" destId="{4E937E9D-008C-4942-99D1-235504B43FC5}" srcOrd="4" destOrd="0" parTransId="{EA4DD512-B5A8-4862-ADC3-DAA935FE8E9D}" sibTransId="{D6EF82AF-C228-4B63-9786-A754F8FC616D}"/>
    <dgm:cxn modelId="{2BA188F1-7314-BD46-905B-EAAF796B1D08}" type="presOf" srcId="{1F25E0C8-B1A6-42D9-A9EE-B6E19C8CBD62}" destId="{449F0765-893D-9E4F-A9EB-1DC65A31B72A}" srcOrd="0" destOrd="0" presId="urn:microsoft.com/office/officeart/2005/8/layout/vProcess5"/>
    <dgm:cxn modelId="{7E20FFF1-F545-F740-9324-0D518331EBE1}" type="presOf" srcId="{D3EAF929-6102-41CA-8D48-2F67E5C7FD9C}" destId="{469145DD-F33B-AC41-9DDE-E0EF3A3C2E24}" srcOrd="0" destOrd="0" presId="urn:microsoft.com/office/officeart/2005/8/layout/vProcess5"/>
    <dgm:cxn modelId="{2CDBA2F4-5DC8-3740-AEE9-5411A9FA7E3E}" type="presOf" srcId="{69EAAA3D-9DD9-42ED-8481-B07B5F9C3DD2}" destId="{A71059B2-380E-BB4A-B78E-6654165719A3}" srcOrd="1" destOrd="0" presId="urn:microsoft.com/office/officeart/2005/8/layout/vProcess5"/>
    <dgm:cxn modelId="{43B9EFFE-8CD1-FE45-B534-0D0788382B18}" type="presOf" srcId="{73833DB1-BA99-4525-9100-A3E2F8F63205}" destId="{7F29659A-557E-A047-AB3A-A627928D1044}" srcOrd="0" destOrd="0" presId="urn:microsoft.com/office/officeart/2005/8/layout/vProcess5"/>
    <dgm:cxn modelId="{BB357A4D-57FD-EC4D-9F57-BE72F41F964E}" type="presParOf" srcId="{E41A6A66-61B2-B84F-8100-E021D7B38B63}" destId="{19957E9C-B61A-7841-8F1F-1742C543B542}" srcOrd="0" destOrd="0" presId="urn:microsoft.com/office/officeart/2005/8/layout/vProcess5"/>
    <dgm:cxn modelId="{B1911134-9A2C-8449-866D-795B6C4AFA88}" type="presParOf" srcId="{E41A6A66-61B2-B84F-8100-E021D7B38B63}" destId="{15CC8937-E978-E74D-98ED-2B691880139C}" srcOrd="1" destOrd="0" presId="urn:microsoft.com/office/officeart/2005/8/layout/vProcess5"/>
    <dgm:cxn modelId="{DEDA8CB2-3734-6746-8BF6-A50EF29F201A}" type="presParOf" srcId="{E41A6A66-61B2-B84F-8100-E021D7B38B63}" destId="{449F0765-893D-9E4F-A9EB-1DC65A31B72A}" srcOrd="2" destOrd="0" presId="urn:microsoft.com/office/officeart/2005/8/layout/vProcess5"/>
    <dgm:cxn modelId="{3F91DAEF-32F3-A14E-893B-17E9CE838D1D}" type="presParOf" srcId="{E41A6A66-61B2-B84F-8100-E021D7B38B63}" destId="{B96D0374-E178-D448-8AA0-C2F11481F3B4}" srcOrd="3" destOrd="0" presId="urn:microsoft.com/office/officeart/2005/8/layout/vProcess5"/>
    <dgm:cxn modelId="{E00A9D94-D766-364E-A45F-4E9413FE2C5A}" type="presParOf" srcId="{E41A6A66-61B2-B84F-8100-E021D7B38B63}" destId="{469145DD-F33B-AC41-9DDE-E0EF3A3C2E24}" srcOrd="4" destOrd="0" presId="urn:microsoft.com/office/officeart/2005/8/layout/vProcess5"/>
    <dgm:cxn modelId="{04DBAEB4-DAF9-E046-86C3-A7B878705460}" type="presParOf" srcId="{E41A6A66-61B2-B84F-8100-E021D7B38B63}" destId="{12B1B754-5F69-C740-9181-F7418A4902E2}" srcOrd="5" destOrd="0" presId="urn:microsoft.com/office/officeart/2005/8/layout/vProcess5"/>
    <dgm:cxn modelId="{EACDAE25-F1BC-0D4D-B60C-6F055E334E81}" type="presParOf" srcId="{E41A6A66-61B2-B84F-8100-E021D7B38B63}" destId="{9E429BA1-B962-5743-82EA-DCF5ACAE5212}" srcOrd="6" destOrd="0" presId="urn:microsoft.com/office/officeart/2005/8/layout/vProcess5"/>
    <dgm:cxn modelId="{4553E15D-AEAC-454E-A1DB-3B1B37C32B17}" type="presParOf" srcId="{E41A6A66-61B2-B84F-8100-E021D7B38B63}" destId="{7F29659A-557E-A047-AB3A-A627928D1044}" srcOrd="7" destOrd="0" presId="urn:microsoft.com/office/officeart/2005/8/layout/vProcess5"/>
    <dgm:cxn modelId="{960A9AB0-E910-B547-A885-8885F69FADCF}" type="presParOf" srcId="{E41A6A66-61B2-B84F-8100-E021D7B38B63}" destId="{C9FE2AFD-1A0D-F54D-A4A6-B6F5886717D7}" srcOrd="8" destOrd="0" presId="urn:microsoft.com/office/officeart/2005/8/layout/vProcess5"/>
    <dgm:cxn modelId="{13FADEFF-A296-9240-A06B-973E03EC5A08}" type="presParOf" srcId="{E41A6A66-61B2-B84F-8100-E021D7B38B63}" destId="{9D541A99-5461-C04A-B581-790942149206}" srcOrd="9" destOrd="0" presId="urn:microsoft.com/office/officeart/2005/8/layout/vProcess5"/>
    <dgm:cxn modelId="{003710FB-4715-CD4C-BB36-B0610364E4F8}" type="presParOf" srcId="{E41A6A66-61B2-B84F-8100-E021D7B38B63}" destId="{ECF995F7-8237-D145-A6E1-39D6FBCB26CC}" srcOrd="10" destOrd="0" presId="urn:microsoft.com/office/officeart/2005/8/layout/vProcess5"/>
    <dgm:cxn modelId="{9A8C4A39-AD70-7D46-86B4-F245AF801F4A}" type="presParOf" srcId="{E41A6A66-61B2-B84F-8100-E021D7B38B63}" destId="{2D13CB81-099A-A740-B33F-E63ADC74E96C}" srcOrd="11" destOrd="0" presId="urn:microsoft.com/office/officeart/2005/8/layout/vProcess5"/>
    <dgm:cxn modelId="{F011851B-636F-5A43-93A1-877D3A20022C}" type="presParOf" srcId="{E41A6A66-61B2-B84F-8100-E021D7B38B63}" destId="{A71059B2-380E-BB4A-B78E-6654165719A3}" srcOrd="12" destOrd="0" presId="urn:microsoft.com/office/officeart/2005/8/layout/vProcess5"/>
    <dgm:cxn modelId="{2E459D9B-7C2F-894A-B31A-E8B33F7309C4}" type="presParOf" srcId="{E41A6A66-61B2-B84F-8100-E021D7B38B63}" destId="{72092783-3368-DA4B-ACED-ADB51C8300DE}" srcOrd="13" destOrd="0" presId="urn:microsoft.com/office/officeart/2005/8/layout/vProcess5"/>
    <dgm:cxn modelId="{FD7E124F-9A0A-904B-83E3-495E82DCED71}" type="presParOf" srcId="{E41A6A66-61B2-B84F-8100-E021D7B38B63}" destId="{35C6CE56-BCDC-C64C-9372-73B0F2657FB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535AC5-DF22-4CC2-A11E-88724C97FC4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88F68C-C9FC-45F1-BE7B-DA3D291B2E40}">
      <dgm:prSet/>
      <dgm:spPr/>
      <dgm:t>
        <a:bodyPr/>
        <a:lstStyle/>
        <a:p>
          <a:r>
            <a:rPr lang="en-US"/>
            <a:t>9:00-9:20 Advanced Violin</a:t>
          </a:r>
        </a:p>
      </dgm:t>
    </dgm:pt>
    <dgm:pt modelId="{D0571311-B957-4313-953B-AE4D3DC4F831}" type="parTrans" cxnId="{8E4E6653-6FFD-4501-BFB0-B82C47EE1D95}">
      <dgm:prSet/>
      <dgm:spPr/>
      <dgm:t>
        <a:bodyPr/>
        <a:lstStyle/>
        <a:p>
          <a:endParaRPr lang="en-US"/>
        </a:p>
      </dgm:t>
    </dgm:pt>
    <dgm:pt modelId="{57E4AB52-8D9E-4581-A13F-E44EAA346F92}" type="sibTrans" cxnId="{8E4E6653-6FFD-4501-BFB0-B82C47EE1D95}">
      <dgm:prSet/>
      <dgm:spPr/>
      <dgm:t>
        <a:bodyPr/>
        <a:lstStyle/>
        <a:p>
          <a:endParaRPr lang="en-US"/>
        </a:p>
      </dgm:t>
    </dgm:pt>
    <dgm:pt modelId="{64B41875-590A-4E7E-B5B4-835051AB3DD4}">
      <dgm:prSet/>
      <dgm:spPr/>
      <dgm:t>
        <a:bodyPr/>
        <a:lstStyle/>
        <a:p>
          <a:r>
            <a:rPr lang="en-US"/>
            <a:t>10:0-10:20 Advanced Viola</a:t>
          </a:r>
        </a:p>
      </dgm:t>
    </dgm:pt>
    <dgm:pt modelId="{2FE321A2-02A9-481A-8A5F-62504801F912}" type="parTrans" cxnId="{D5EA52E9-5EFC-47DF-80F7-AF8EB311B120}">
      <dgm:prSet/>
      <dgm:spPr/>
      <dgm:t>
        <a:bodyPr/>
        <a:lstStyle/>
        <a:p>
          <a:endParaRPr lang="en-US"/>
        </a:p>
      </dgm:t>
    </dgm:pt>
    <dgm:pt modelId="{03CACDEC-E504-4CD9-9084-C86D6CE65874}" type="sibTrans" cxnId="{D5EA52E9-5EFC-47DF-80F7-AF8EB311B120}">
      <dgm:prSet/>
      <dgm:spPr/>
      <dgm:t>
        <a:bodyPr/>
        <a:lstStyle/>
        <a:p>
          <a:endParaRPr lang="en-US"/>
        </a:p>
      </dgm:t>
    </dgm:pt>
    <dgm:pt modelId="{72B5E448-852F-4E40-B964-BD16F6A8946B}">
      <dgm:prSet/>
      <dgm:spPr/>
      <dgm:t>
        <a:bodyPr/>
        <a:lstStyle/>
        <a:p>
          <a:r>
            <a:rPr lang="en-US"/>
            <a:t>10:30-10:50 Advanced Cello and Bass</a:t>
          </a:r>
        </a:p>
      </dgm:t>
    </dgm:pt>
    <dgm:pt modelId="{6E96EB31-2CDE-4627-B819-C850AC947A4C}" type="parTrans" cxnId="{FAA742C7-402C-4642-BB87-A84467072EB7}">
      <dgm:prSet/>
      <dgm:spPr/>
      <dgm:t>
        <a:bodyPr/>
        <a:lstStyle/>
        <a:p>
          <a:endParaRPr lang="en-US"/>
        </a:p>
      </dgm:t>
    </dgm:pt>
    <dgm:pt modelId="{5888C6A1-8925-4117-BEE3-8E45AE54369D}" type="sibTrans" cxnId="{FAA742C7-402C-4642-BB87-A84467072EB7}">
      <dgm:prSet/>
      <dgm:spPr/>
      <dgm:t>
        <a:bodyPr/>
        <a:lstStyle/>
        <a:p>
          <a:endParaRPr lang="en-US"/>
        </a:p>
      </dgm:t>
    </dgm:pt>
    <dgm:pt modelId="{78C08F63-EA3E-40E1-A069-128A1D7664CC}">
      <dgm:prSet/>
      <dgm:spPr/>
      <dgm:t>
        <a:bodyPr/>
        <a:lstStyle/>
        <a:p>
          <a:r>
            <a:rPr lang="en-US"/>
            <a:t>1:00-1:20 Beginner Violin</a:t>
          </a:r>
        </a:p>
      </dgm:t>
    </dgm:pt>
    <dgm:pt modelId="{8EB1F085-AA2E-42B4-A561-992D67151A51}" type="parTrans" cxnId="{034B737A-95E9-4D02-9A66-5E00EB6EB0D0}">
      <dgm:prSet/>
      <dgm:spPr/>
      <dgm:t>
        <a:bodyPr/>
        <a:lstStyle/>
        <a:p>
          <a:endParaRPr lang="en-US"/>
        </a:p>
      </dgm:t>
    </dgm:pt>
    <dgm:pt modelId="{38599639-B84D-45E1-99DD-02B65A82EE02}" type="sibTrans" cxnId="{034B737A-95E9-4D02-9A66-5E00EB6EB0D0}">
      <dgm:prSet/>
      <dgm:spPr/>
      <dgm:t>
        <a:bodyPr/>
        <a:lstStyle/>
        <a:p>
          <a:endParaRPr lang="en-US"/>
        </a:p>
      </dgm:t>
    </dgm:pt>
    <dgm:pt modelId="{80D48BDD-52BD-4F83-B7F4-772E3CEB1E93}">
      <dgm:prSet/>
      <dgm:spPr/>
      <dgm:t>
        <a:bodyPr/>
        <a:lstStyle/>
        <a:p>
          <a:r>
            <a:rPr lang="en-US"/>
            <a:t>2:00-2:20 Beginner Viola</a:t>
          </a:r>
        </a:p>
      </dgm:t>
    </dgm:pt>
    <dgm:pt modelId="{75F1B1F2-DB7F-4F0B-8B96-FED4B802DC79}" type="parTrans" cxnId="{089E7222-33C7-4C5A-8B58-A40DEBD75051}">
      <dgm:prSet/>
      <dgm:spPr/>
      <dgm:t>
        <a:bodyPr/>
        <a:lstStyle/>
        <a:p>
          <a:endParaRPr lang="en-US"/>
        </a:p>
      </dgm:t>
    </dgm:pt>
    <dgm:pt modelId="{9DE46C48-CFB2-434E-8001-964BD8928BDB}" type="sibTrans" cxnId="{089E7222-33C7-4C5A-8B58-A40DEBD75051}">
      <dgm:prSet/>
      <dgm:spPr/>
      <dgm:t>
        <a:bodyPr/>
        <a:lstStyle/>
        <a:p>
          <a:endParaRPr lang="en-US"/>
        </a:p>
      </dgm:t>
    </dgm:pt>
    <dgm:pt modelId="{C81E895F-B2C8-4BC5-A82A-0DAEC5DDB69C}">
      <dgm:prSet/>
      <dgm:spPr/>
      <dgm:t>
        <a:bodyPr/>
        <a:lstStyle/>
        <a:p>
          <a:r>
            <a:rPr lang="en-US"/>
            <a:t>2:30-3:00 Beginner Cello and Bass</a:t>
          </a:r>
        </a:p>
      </dgm:t>
    </dgm:pt>
    <dgm:pt modelId="{867DD111-55CF-4404-B6E1-899785193D3A}" type="parTrans" cxnId="{A606A86F-60C8-466F-AA02-CEDBB42DC4E2}">
      <dgm:prSet/>
      <dgm:spPr/>
      <dgm:t>
        <a:bodyPr/>
        <a:lstStyle/>
        <a:p>
          <a:endParaRPr lang="en-US"/>
        </a:p>
      </dgm:t>
    </dgm:pt>
    <dgm:pt modelId="{D45B8D57-33F2-44F5-A56C-46EDAE228A6A}" type="sibTrans" cxnId="{A606A86F-60C8-466F-AA02-CEDBB42DC4E2}">
      <dgm:prSet/>
      <dgm:spPr/>
      <dgm:t>
        <a:bodyPr/>
        <a:lstStyle/>
        <a:p>
          <a:endParaRPr lang="en-US"/>
        </a:p>
      </dgm:t>
    </dgm:pt>
    <dgm:pt modelId="{8FB3DFFA-3E75-F44E-A542-BAB44001ECB6}" type="pres">
      <dgm:prSet presAssocID="{05535AC5-DF22-4CC2-A11E-88724C97FC44}" presName="vert0" presStyleCnt="0">
        <dgm:presLayoutVars>
          <dgm:dir/>
          <dgm:animOne val="branch"/>
          <dgm:animLvl val="lvl"/>
        </dgm:presLayoutVars>
      </dgm:prSet>
      <dgm:spPr/>
    </dgm:pt>
    <dgm:pt modelId="{1C8C98E0-D9CF-6047-8299-122C372C7605}" type="pres">
      <dgm:prSet presAssocID="{B888F68C-C9FC-45F1-BE7B-DA3D291B2E40}" presName="thickLine" presStyleLbl="alignNode1" presStyleIdx="0" presStyleCnt="6"/>
      <dgm:spPr/>
    </dgm:pt>
    <dgm:pt modelId="{D65A1592-BAA8-9548-B11A-D76C22117A55}" type="pres">
      <dgm:prSet presAssocID="{B888F68C-C9FC-45F1-BE7B-DA3D291B2E40}" presName="horz1" presStyleCnt="0"/>
      <dgm:spPr/>
    </dgm:pt>
    <dgm:pt modelId="{E562106A-C342-6943-B8D8-1E34B2740DE0}" type="pres">
      <dgm:prSet presAssocID="{B888F68C-C9FC-45F1-BE7B-DA3D291B2E40}" presName="tx1" presStyleLbl="revTx" presStyleIdx="0" presStyleCnt="6"/>
      <dgm:spPr/>
    </dgm:pt>
    <dgm:pt modelId="{CA8701E2-57D6-DB41-B8F9-66577CE737D7}" type="pres">
      <dgm:prSet presAssocID="{B888F68C-C9FC-45F1-BE7B-DA3D291B2E40}" presName="vert1" presStyleCnt="0"/>
      <dgm:spPr/>
    </dgm:pt>
    <dgm:pt modelId="{0C10D1E0-E63E-944B-B386-642AF75A3652}" type="pres">
      <dgm:prSet presAssocID="{64B41875-590A-4E7E-B5B4-835051AB3DD4}" presName="thickLine" presStyleLbl="alignNode1" presStyleIdx="1" presStyleCnt="6"/>
      <dgm:spPr/>
    </dgm:pt>
    <dgm:pt modelId="{CC8B127F-EB3C-D249-A901-92BC1F9D3856}" type="pres">
      <dgm:prSet presAssocID="{64B41875-590A-4E7E-B5B4-835051AB3DD4}" presName="horz1" presStyleCnt="0"/>
      <dgm:spPr/>
    </dgm:pt>
    <dgm:pt modelId="{74D7553C-F786-1F44-ABDC-8DBF739BE099}" type="pres">
      <dgm:prSet presAssocID="{64B41875-590A-4E7E-B5B4-835051AB3DD4}" presName="tx1" presStyleLbl="revTx" presStyleIdx="1" presStyleCnt="6"/>
      <dgm:spPr/>
    </dgm:pt>
    <dgm:pt modelId="{70AEB99F-C5D6-D34B-ACF3-CB689D64C75C}" type="pres">
      <dgm:prSet presAssocID="{64B41875-590A-4E7E-B5B4-835051AB3DD4}" presName="vert1" presStyleCnt="0"/>
      <dgm:spPr/>
    </dgm:pt>
    <dgm:pt modelId="{B99A7070-F3F8-0C48-ABDE-EEF69CCA7B4B}" type="pres">
      <dgm:prSet presAssocID="{72B5E448-852F-4E40-B964-BD16F6A8946B}" presName="thickLine" presStyleLbl="alignNode1" presStyleIdx="2" presStyleCnt="6"/>
      <dgm:spPr/>
    </dgm:pt>
    <dgm:pt modelId="{FCBAFF9F-ADD0-DC45-B829-8F7813EC9E0D}" type="pres">
      <dgm:prSet presAssocID="{72B5E448-852F-4E40-B964-BD16F6A8946B}" presName="horz1" presStyleCnt="0"/>
      <dgm:spPr/>
    </dgm:pt>
    <dgm:pt modelId="{3DC636A5-38E2-1549-AA61-59A8D6E9E453}" type="pres">
      <dgm:prSet presAssocID="{72B5E448-852F-4E40-B964-BD16F6A8946B}" presName="tx1" presStyleLbl="revTx" presStyleIdx="2" presStyleCnt="6"/>
      <dgm:spPr/>
    </dgm:pt>
    <dgm:pt modelId="{DB67E6FB-F1F5-C04C-AA1D-645E8E636B60}" type="pres">
      <dgm:prSet presAssocID="{72B5E448-852F-4E40-B964-BD16F6A8946B}" presName="vert1" presStyleCnt="0"/>
      <dgm:spPr/>
    </dgm:pt>
    <dgm:pt modelId="{387A95FA-FC31-1547-BB6F-2035212B340D}" type="pres">
      <dgm:prSet presAssocID="{78C08F63-EA3E-40E1-A069-128A1D7664CC}" presName="thickLine" presStyleLbl="alignNode1" presStyleIdx="3" presStyleCnt="6"/>
      <dgm:spPr/>
    </dgm:pt>
    <dgm:pt modelId="{CE7DF438-31D6-AB4F-A9E8-811BC2CD3B82}" type="pres">
      <dgm:prSet presAssocID="{78C08F63-EA3E-40E1-A069-128A1D7664CC}" presName="horz1" presStyleCnt="0"/>
      <dgm:spPr/>
    </dgm:pt>
    <dgm:pt modelId="{ED843994-6951-8345-89E0-FB176AC18773}" type="pres">
      <dgm:prSet presAssocID="{78C08F63-EA3E-40E1-A069-128A1D7664CC}" presName="tx1" presStyleLbl="revTx" presStyleIdx="3" presStyleCnt="6"/>
      <dgm:spPr/>
    </dgm:pt>
    <dgm:pt modelId="{ED5E1761-7301-CD4F-BEC3-6F458E9875BC}" type="pres">
      <dgm:prSet presAssocID="{78C08F63-EA3E-40E1-A069-128A1D7664CC}" presName="vert1" presStyleCnt="0"/>
      <dgm:spPr/>
    </dgm:pt>
    <dgm:pt modelId="{C096B48A-85E6-AD42-B51A-85DA7A862CA1}" type="pres">
      <dgm:prSet presAssocID="{80D48BDD-52BD-4F83-B7F4-772E3CEB1E93}" presName="thickLine" presStyleLbl="alignNode1" presStyleIdx="4" presStyleCnt="6"/>
      <dgm:spPr/>
    </dgm:pt>
    <dgm:pt modelId="{2AA3456C-E48E-4D47-BC17-5D9B119EB464}" type="pres">
      <dgm:prSet presAssocID="{80D48BDD-52BD-4F83-B7F4-772E3CEB1E93}" presName="horz1" presStyleCnt="0"/>
      <dgm:spPr/>
    </dgm:pt>
    <dgm:pt modelId="{6D103805-64DE-AF47-8E9A-14CE014C516F}" type="pres">
      <dgm:prSet presAssocID="{80D48BDD-52BD-4F83-B7F4-772E3CEB1E93}" presName="tx1" presStyleLbl="revTx" presStyleIdx="4" presStyleCnt="6"/>
      <dgm:spPr/>
    </dgm:pt>
    <dgm:pt modelId="{8DF4CFCB-05B4-754B-B6C9-7E09DD40E5B6}" type="pres">
      <dgm:prSet presAssocID="{80D48BDD-52BD-4F83-B7F4-772E3CEB1E93}" presName="vert1" presStyleCnt="0"/>
      <dgm:spPr/>
    </dgm:pt>
    <dgm:pt modelId="{CB49AA8A-E006-B84A-8354-6E8410088A95}" type="pres">
      <dgm:prSet presAssocID="{C81E895F-B2C8-4BC5-A82A-0DAEC5DDB69C}" presName="thickLine" presStyleLbl="alignNode1" presStyleIdx="5" presStyleCnt="6"/>
      <dgm:spPr/>
    </dgm:pt>
    <dgm:pt modelId="{2C709DAB-B510-0048-92B8-F45C74F7E45D}" type="pres">
      <dgm:prSet presAssocID="{C81E895F-B2C8-4BC5-A82A-0DAEC5DDB69C}" presName="horz1" presStyleCnt="0"/>
      <dgm:spPr/>
    </dgm:pt>
    <dgm:pt modelId="{E053B627-0EEF-6745-8486-3583BADE8A10}" type="pres">
      <dgm:prSet presAssocID="{C81E895F-B2C8-4BC5-A82A-0DAEC5DDB69C}" presName="tx1" presStyleLbl="revTx" presStyleIdx="5" presStyleCnt="6"/>
      <dgm:spPr/>
    </dgm:pt>
    <dgm:pt modelId="{84A3484D-0E6A-7B4D-9071-183770214D57}" type="pres">
      <dgm:prSet presAssocID="{C81E895F-B2C8-4BC5-A82A-0DAEC5DDB69C}" presName="vert1" presStyleCnt="0"/>
      <dgm:spPr/>
    </dgm:pt>
  </dgm:ptLst>
  <dgm:cxnLst>
    <dgm:cxn modelId="{C6016A02-F8D6-A64B-A5D4-72A69AFB5B96}" type="presOf" srcId="{80D48BDD-52BD-4F83-B7F4-772E3CEB1E93}" destId="{6D103805-64DE-AF47-8E9A-14CE014C516F}" srcOrd="0" destOrd="0" presId="urn:microsoft.com/office/officeart/2008/layout/LinedList"/>
    <dgm:cxn modelId="{089E7222-33C7-4C5A-8B58-A40DEBD75051}" srcId="{05535AC5-DF22-4CC2-A11E-88724C97FC44}" destId="{80D48BDD-52BD-4F83-B7F4-772E3CEB1E93}" srcOrd="4" destOrd="0" parTransId="{75F1B1F2-DB7F-4F0B-8B96-FED4B802DC79}" sibTransId="{9DE46C48-CFB2-434E-8001-964BD8928BDB}"/>
    <dgm:cxn modelId="{C0D22A2E-7843-FB4E-B685-75CED592EFE3}" type="presOf" srcId="{05535AC5-DF22-4CC2-A11E-88724C97FC44}" destId="{8FB3DFFA-3E75-F44E-A542-BAB44001ECB6}" srcOrd="0" destOrd="0" presId="urn:microsoft.com/office/officeart/2008/layout/LinedList"/>
    <dgm:cxn modelId="{8E4E6653-6FFD-4501-BFB0-B82C47EE1D95}" srcId="{05535AC5-DF22-4CC2-A11E-88724C97FC44}" destId="{B888F68C-C9FC-45F1-BE7B-DA3D291B2E40}" srcOrd="0" destOrd="0" parTransId="{D0571311-B957-4313-953B-AE4D3DC4F831}" sibTransId="{57E4AB52-8D9E-4581-A13F-E44EAA346F92}"/>
    <dgm:cxn modelId="{66433C5D-8029-9844-952B-588CE9F14779}" type="presOf" srcId="{B888F68C-C9FC-45F1-BE7B-DA3D291B2E40}" destId="{E562106A-C342-6943-B8D8-1E34B2740DE0}" srcOrd="0" destOrd="0" presId="urn:microsoft.com/office/officeart/2008/layout/LinedList"/>
    <dgm:cxn modelId="{84BDB762-5E77-2B4B-851D-2140CBA383E7}" type="presOf" srcId="{72B5E448-852F-4E40-B964-BD16F6A8946B}" destId="{3DC636A5-38E2-1549-AA61-59A8D6E9E453}" srcOrd="0" destOrd="0" presId="urn:microsoft.com/office/officeart/2008/layout/LinedList"/>
    <dgm:cxn modelId="{A606A86F-60C8-466F-AA02-CEDBB42DC4E2}" srcId="{05535AC5-DF22-4CC2-A11E-88724C97FC44}" destId="{C81E895F-B2C8-4BC5-A82A-0DAEC5DDB69C}" srcOrd="5" destOrd="0" parTransId="{867DD111-55CF-4404-B6E1-899785193D3A}" sibTransId="{D45B8D57-33F2-44F5-A56C-46EDAE228A6A}"/>
    <dgm:cxn modelId="{034B737A-95E9-4D02-9A66-5E00EB6EB0D0}" srcId="{05535AC5-DF22-4CC2-A11E-88724C97FC44}" destId="{78C08F63-EA3E-40E1-A069-128A1D7664CC}" srcOrd="3" destOrd="0" parTransId="{8EB1F085-AA2E-42B4-A561-992D67151A51}" sibTransId="{38599639-B84D-45E1-99DD-02B65A82EE02}"/>
    <dgm:cxn modelId="{2C4074B5-98EA-724D-9EAD-82240F576FF9}" type="presOf" srcId="{C81E895F-B2C8-4BC5-A82A-0DAEC5DDB69C}" destId="{E053B627-0EEF-6745-8486-3583BADE8A10}" srcOrd="0" destOrd="0" presId="urn:microsoft.com/office/officeart/2008/layout/LinedList"/>
    <dgm:cxn modelId="{FAA742C7-402C-4642-BB87-A84467072EB7}" srcId="{05535AC5-DF22-4CC2-A11E-88724C97FC44}" destId="{72B5E448-852F-4E40-B964-BD16F6A8946B}" srcOrd="2" destOrd="0" parTransId="{6E96EB31-2CDE-4627-B819-C850AC947A4C}" sibTransId="{5888C6A1-8925-4117-BEE3-8E45AE54369D}"/>
    <dgm:cxn modelId="{8F4796D6-AF41-8A43-810B-7BC0131521C1}" type="presOf" srcId="{64B41875-590A-4E7E-B5B4-835051AB3DD4}" destId="{74D7553C-F786-1F44-ABDC-8DBF739BE099}" srcOrd="0" destOrd="0" presId="urn:microsoft.com/office/officeart/2008/layout/LinedList"/>
    <dgm:cxn modelId="{E32E47E6-760F-8C4C-8092-17D007C39370}" type="presOf" srcId="{78C08F63-EA3E-40E1-A069-128A1D7664CC}" destId="{ED843994-6951-8345-89E0-FB176AC18773}" srcOrd="0" destOrd="0" presId="urn:microsoft.com/office/officeart/2008/layout/LinedList"/>
    <dgm:cxn modelId="{D5EA52E9-5EFC-47DF-80F7-AF8EB311B120}" srcId="{05535AC5-DF22-4CC2-A11E-88724C97FC44}" destId="{64B41875-590A-4E7E-B5B4-835051AB3DD4}" srcOrd="1" destOrd="0" parTransId="{2FE321A2-02A9-481A-8A5F-62504801F912}" sibTransId="{03CACDEC-E504-4CD9-9084-C86D6CE65874}"/>
    <dgm:cxn modelId="{2E8D5857-DBEA-964D-A8E9-E91A4A763FCE}" type="presParOf" srcId="{8FB3DFFA-3E75-F44E-A542-BAB44001ECB6}" destId="{1C8C98E0-D9CF-6047-8299-122C372C7605}" srcOrd="0" destOrd="0" presId="urn:microsoft.com/office/officeart/2008/layout/LinedList"/>
    <dgm:cxn modelId="{1C0F6BD3-7E78-034C-AF48-E96A09A11377}" type="presParOf" srcId="{8FB3DFFA-3E75-F44E-A542-BAB44001ECB6}" destId="{D65A1592-BAA8-9548-B11A-D76C22117A55}" srcOrd="1" destOrd="0" presId="urn:microsoft.com/office/officeart/2008/layout/LinedList"/>
    <dgm:cxn modelId="{5DAFBE71-19BD-9F42-B92D-6D8BD618A56D}" type="presParOf" srcId="{D65A1592-BAA8-9548-B11A-D76C22117A55}" destId="{E562106A-C342-6943-B8D8-1E34B2740DE0}" srcOrd="0" destOrd="0" presId="urn:microsoft.com/office/officeart/2008/layout/LinedList"/>
    <dgm:cxn modelId="{788488BC-A089-A742-88ED-BD8240B08E0A}" type="presParOf" srcId="{D65A1592-BAA8-9548-B11A-D76C22117A55}" destId="{CA8701E2-57D6-DB41-B8F9-66577CE737D7}" srcOrd="1" destOrd="0" presId="urn:microsoft.com/office/officeart/2008/layout/LinedList"/>
    <dgm:cxn modelId="{B3EE6A9E-31DF-124B-A1E3-0795789BB6A8}" type="presParOf" srcId="{8FB3DFFA-3E75-F44E-A542-BAB44001ECB6}" destId="{0C10D1E0-E63E-944B-B386-642AF75A3652}" srcOrd="2" destOrd="0" presId="urn:microsoft.com/office/officeart/2008/layout/LinedList"/>
    <dgm:cxn modelId="{5C468688-2BB0-854A-B68F-2A9F27B14247}" type="presParOf" srcId="{8FB3DFFA-3E75-F44E-A542-BAB44001ECB6}" destId="{CC8B127F-EB3C-D249-A901-92BC1F9D3856}" srcOrd="3" destOrd="0" presId="urn:microsoft.com/office/officeart/2008/layout/LinedList"/>
    <dgm:cxn modelId="{181347A1-8113-F648-92EC-EDAD7C8D36C0}" type="presParOf" srcId="{CC8B127F-EB3C-D249-A901-92BC1F9D3856}" destId="{74D7553C-F786-1F44-ABDC-8DBF739BE099}" srcOrd="0" destOrd="0" presId="urn:microsoft.com/office/officeart/2008/layout/LinedList"/>
    <dgm:cxn modelId="{91D7AA79-C44A-0F4B-8EC0-BA702D8A4829}" type="presParOf" srcId="{CC8B127F-EB3C-D249-A901-92BC1F9D3856}" destId="{70AEB99F-C5D6-D34B-ACF3-CB689D64C75C}" srcOrd="1" destOrd="0" presId="urn:microsoft.com/office/officeart/2008/layout/LinedList"/>
    <dgm:cxn modelId="{149F084D-8A5B-F940-834A-303405774914}" type="presParOf" srcId="{8FB3DFFA-3E75-F44E-A542-BAB44001ECB6}" destId="{B99A7070-F3F8-0C48-ABDE-EEF69CCA7B4B}" srcOrd="4" destOrd="0" presId="urn:microsoft.com/office/officeart/2008/layout/LinedList"/>
    <dgm:cxn modelId="{AFD94CF9-DD73-2E4F-A43A-7DCC49EF8FFF}" type="presParOf" srcId="{8FB3DFFA-3E75-F44E-A542-BAB44001ECB6}" destId="{FCBAFF9F-ADD0-DC45-B829-8F7813EC9E0D}" srcOrd="5" destOrd="0" presId="urn:microsoft.com/office/officeart/2008/layout/LinedList"/>
    <dgm:cxn modelId="{B0BE10BB-F6E3-774D-831D-7E427687E93E}" type="presParOf" srcId="{FCBAFF9F-ADD0-DC45-B829-8F7813EC9E0D}" destId="{3DC636A5-38E2-1549-AA61-59A8D6E9E453}" srcOrd="0" destOrd="0" presId="urn:microsoft.com/office/officeart/2008/layout/LinedList"/>
    <dgm:cxn modelId="{E7D6FD6F-C170-FC4A-957B-61E8D2B90CB6}" type="presParOf" srcId="{FCBAFF9F-ADD0-DC45-B829-8F7813EC9E0D}" destId="{DB67E6FB-F1F5-C04C-AA1D-645E8E636B60}" srcOrd="1" destOrd="0" presId="urn:microsoft.com/office/officeart/2008/layout/LinedList"/>
    <dgm:cxn modelId="{3D4DC0D2-C56E-D040-854B-DDE428EB80AE}" type="presParOf" srcId="{8FB3DFFA-3E75-F44E-A542-BAB44001ECB6}" destId="{387A95FA-FC31-1547-BB6F-2035212B340D}" srcOrd="6" destOrd="0" presId="urn:microsoft.com/office/officeart/2008/layout/LinedList"/>
    <dgm:cxn modelId="{761964B2-7854-C34A-A4A5-793A1820EE74}" type="presParOf" srcId="{8FB3DFFA-3E75-F44E-A542-BAB44001ECB6}" destId="{CE7DF438-31D6-AB4F-A9E8-811BC2CD3B82}" srcOrd="7" destOrd="0" presId="urn:microsoft.com/office/officeart/2008/layout/LinedList"/>
    <dgm:cxn modelId="{DB1862A6-6956-0440-A898-C1FF31D28601}" type="presParOf" srcId="{CE7DF438-31D6-AB4F-A9E8-811BC2CD3B82}" destId="{ED843994-6951-8345-89E0-FB176AC18773}" srcOrd="0" destOrd="0" presId="urn:microsoft.com/office/officeart/2008/layout/LinedList"/>
    <dgm:cxn modelId="{9C77FDF5-5CAD-7F4B-BE86-DD26D3070886}" type="presParOf" srcId="{CE7DF438-31D6-AB4F-A9E8-811BC2CD3B82}" destId="{ED5E1761-7301-CD4F-BEC3-6F458E9875BC}" srcOrd="1" destOrd="0" presId="urn:microsoft.com/office/officeart/2008/layout/LinedList"/>
    <dgm:cxn modelId="{30D678DC-BCDB-CB4D-9731-A5572CA9C4D1}" type="presParOf" srcId="{8FB3DFFA-3E75-F44E-A542-BAB44001ECB6}" destId="{C096B48A-85E6-AD42-B51A-85DA7A862CA1}" srcOrd="8" destOrd="0" presId="urn:microsoft.com/office/officeart/2008/layout/LinedList"/>
    <dgm:cxn modelId="{A288D47A-A453-3444-92A0-9966922F7862}" type="presParOf" srcId="{8FB3DFFA-3E75-F44E-A542-BAB44001ECB6}" destId="{2AA3456C-E48E-4D47-BC17-5D9B119EB464}" srcOrd="9" destOrd="0" presId="urn:microsoft.com/office/officeart/2008/layout/LinedList"/>
    <dgm:cxn modelId="{91289BC6-E239-8E48-A793-8A2D93D4B896}" type="presParOf" srcId="{2AA3456C-E48E-4D47-BC17-5D9B119EB464}" destId="{6D103805-64DE-AF47-8E9A-14CE014C516F}" srcOrd="0" destOrd="0" presId="urn:microsoft.com/office/officeart/2008/layout/LinedList"/>
    <dgm:cxn modelId="{C35A076C-4F0D-9941-AD6F-E2627F91BF28}" type="presParOf" srcId="{2AA3456C-E48E-4D47-BC17-5D9B119EB464}" destId="{8DF4CFCB-05B4-754B-B6C9-7E09DD40E5B6}" srcOrd="1" destOrd="0" presId="urn:microsoft.com/office/officeart/2008/layout/LinedList"/>
    <dgm:cxn modelId="{2F5CB735-B410-6F46-8B8E-38219E86943C}" type="presParOf" srcId="{8FB3DFFA-3E75-F44E-A542-BAB44001ECB6}" destId="{CB49AA8A-E006-B84A-8354-6E8410088A95}" srcOrd="10" destOrd="0" presId="urn:microsoft.com/office/officeart/2008/layout/LinedList"/>
    <dgm:cxn modelId="{B0E9B0EC-B6DA-874E-832E-3187BA573859}" type="presParOf" srcId="{8FB3DFFA-3E75-F44E-A542-BAB44001ECB6}" destId="{2C709DAB-B510-0048-92B8-F45C74F7E45D}" srcOrd="11" destOrd="0" presId="urn:microsoft.com/office/officeart/2008/layout/LinedList"/>
    <dgm:cxn modelId="{32BE9FAF-1E96-A94D-88D1-EDEE120B9808}" type="presParOf" srcId="{2C709DAB-B510-0048-92B8-F45C74F7E45D}" destId="{E053B627-0EEF-6745-8486-3583BADE8A10}" srcOrd="0" destOrd="0" presId="urn:microsoft.com/office/officeart/2008/layout/LinedList"/>
    <dgm:cxn modelId="{7FDD120E-9A5A-554A-84A7-052F00EE2CC8}" type="presParOf" srcId="{2C709DAB-B510-0048-92B8-F45C74F7E45D}" destId="{84A3484D-0E6A-7B4D-9071-183770214D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3C11D7-0158-4285-8B61-18346CBD52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DB9DE0-C93D-498E-8732-347F8F0E6116}">
      <dgm:prSet/>
      <dgm:spPr/>
      <dgm:t>
        <a:bodyPr/>
        <a:lstStyle/>
        <a:p>
          <a:r>
            <a:rPr lang="en-US"/>
            <a:t>Assignments will be posted and submitted on Schoology.</a:t>
          </a:r>
        </a:p>
      </dgm:t>
    </dgm:pt>
    <dgm:pt modelId="{0096159B-82C6-4D24-A1B0-5C727FF56E1D}" type="parTrans" cxnId="{10AB678A-690D-44D3-9D7A-481323C6846C}">
      <dgm:prSet/>
      <dgm:spPr/>
      <dgm:t>
        <a:bodyPr/>
        <a:lstStyle/>
        <a:p>
          <a:endParaRPr lang="en-US"/>
        </a:p>
      </dgm:t>
    </dgm:pt>
    <dgm:pt modelId="{1EA758D9-F729-4034-B3AE-CCBE00B721D4}" type="sibTrans" cxnId="{10AB678A-690D-44D3-9D7A-481323C6846C}">
      <dgm:prSet/>
      <dgm:spPr/>
      <dgm:t>
        <a:bodyPr/>
        <a:lstStyle/>
        <a:p>
          <a:endParaRPr lang="en-US"/>
        </a:p>
      </dgm:t>
    </dgm:pt>
    <dgm:pt modelId="{506183A4-DF30-40FD-8EB7-394059FAB517}">
      <dgm:prSet/>
      <dgm:spPr/>
      <dgm:t>
        <a:bodyPr/>
        <a:lstStyle/>
        <a:p>
          <a:r>
            <a:rPr lang="en-US"/>
            <a:t>Live Zooms and other chats will also count as grades, sometimes.</a:t>
          </a:r>
        </a:p>
      </dgm:t>
    </dgm:pt>
    <dgm:pt modelId="{E5AC3B73-BD2D-45FB-8516-997A9FC5F2DE}" type="parTrans" cxnId="{E426517C-EBEA-4BC7-8990-68301D67B69A}">
      <dgm:prSet/>
      <dgm:spPr/>
      <dgm:t>
        <a:bodyPr/>
        <a:lstStyle/>
        <a:p>
          <a:endParaRPr lang="en-US"/>
        </a:p>
      </dgm:t>
    </dgm:pt>
    <dgm:pt modelId="{EFE89803-1A3F-4485-B2CB-1041AE3D9A13}" type="sibTrans" cxnId="{E426517C-EBEA-4BC7-8990-68301D67B69A}">
      <dgm:prSet/>
      <dgm:spPr/>
      <dgm:t>
        <a:bodyPr/>
        <a:lstStyle/>
        <a:p>
          <a:endParaRPr lang="en-US"/>
        </a:p>
      </dgm:t>
    </dgm:pt>
    <dgm:pt modelId="{AC618C32-78DA-EC44-A7F1-1DCE5209322D}" type="pres">
      <dgm:prSet presAssocID="{D63C11D7-0158-4285-8B61-18346CBD52D9}" presName="linear" presStyleCnt="0">
        <dgm:presLayoutVars>
          <dgm:animLvl val="lvl"/>
          <dgm:resizeHandles val="exact"/>
        </dgm:presLayoutVars>
      </dgm:prSet>
      <dgm:spPr/>
    </dgm:pt>
    <dgm:pt modelId="{23EE304E-4C28-8A41-8C7F-D586B476FAF7}" type="pres">
      <dgm:prSet presAssocID="{7FDB9DE0-C93D-498E-8732-347F8F0E611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A99616-84E2-AB45-90BB-3F92C46C8BE5}" type="pres">
      <dgm:prSet presAssocID="{1EA758D9-F729-4034-B3AE-CCBE00B721D4}" presName="spacer" presStyleCnt="0"/>
      <dgm:spPr/>
    </dgm:pt>
    <dgm:pt modelId="{94A8656D-5C15-624A-96D6-646F5E4D4DAE}" type="pres">
      <dgm:prSet presAssocID="{506183A4-DF30-40FD-8EB7-394059FAB51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35BA11C-3E54-2347-B62C-763E38C0002E}" type="presOf" srcId="{D63C11D7-0158-4285-8B61-18346CBD52D9}" destId="{AC618C32-78DA-EC44-A7F1-1DCE5209322D}" srcOrd="0" destOrd="0" presId="urn:microsoft.com/office/officeart/2005/8/layout/vList2"/>
    <dgm:cxn modelId="{E426517C-EBEA-4BC7-8990-68301D67B69A}" srcId="{D63C11D7-0158-4285-8B61-18346CBD52D9}" destId="{506183A4-DF30-40FD-8EB7-394059FAB517}" srcOrd="1" destOrd="0" parTransId="{E5AC3B73-BD2D-45FB-8516-997A9FC5F2DE}" sibTransId="{EFE89803-1A3F-4485-B2CB-1041AE3D9A13}"/>
    <dgm:cxn modelId="{AEF7CF80-FC7A-5543-B0C4-5DE618C19B41}" type="presOf" srcId="{7FDB9DE0-C93D-498E-8732-347F8F0E6116}" destId="{23EE304E-4C28-8A41-8C7F-D586B476FAF7}" srcOrd="0" destOrd="0" presId="urn:microsoft.com/office/officeart/2005/8/layout/vList2"/>
    <dgm:cxn modelId="{10AB678A-690D-44D3-9D7A-481323C6846C}" srcId="{D63C11D7-0158-4285-8B61-18346CBD52D9}" destId="{7FDB9DE0-C93D-498E-8732-347F8F0E6116}" srcOrd="0" destOrd="0" parTransId="{0096159B-82C6-4D24-A1B0-5C727FF56E1D}" sibTransId="{1EA758D9-F729-4034-B3AE-CCBE00B721D4}"/>
    <dgm:cxn modelId="{C9F83BF5-8F48-BB4E-BC33-238A501DCBE2}" type="presOf" srcId="{506183A4-DF30-40FD-8EB7-394059FAB517}" destId="{94A8656D-5C15-624A-96D6-646F5E4D4DAE}" srcOrd="0" destOrd="0" presId="urn:microsoft.com/office/officeart/2005/8/layout/vList2"/>
    <dgm:cxn modelId="{BCE4A1E0-3F8F-1649-A721-30A76E1F4875}" type="presParOf" srcId="{AC618C32-78DA-EC44-A7F1-1DCE5209322D}" destId="{23EE304E-4C28-8A41-8C7F-D586B476FAF7}" srcOrd="0" destOrd="0" presId="urn:microsoft.com/office/officeart/2005/8/layout/vList2"/>
    <dgm:cxn modelId="{F83B39DF-8DC5-9B4A-AFE2-F2560282755B}" type="presParOf" srcId="{AC618C32-78DA-EC44-A7F1-1DCE5209322D}" destId="{52A99616-84E2-AB45-90BB-3F92C46C8BE5}" srcOrd="1" destOrd="0" presId="urn:microsoft.com/office/officeart/2005/8/layout/vList2"/>
    <dgm:cxn modelId="{EC83E908-5DB8-EA46-B702-06D684ED6AF2}" type="presParOf" srcId="{AC618C32-78DA-EC44-A7F1-1DCE5209322D}" destId="{94A8656D-5C15-624A-96D6-646F5E4D4D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C8937-E978-E74D-98ED-2B691880139C}">
      <dsp:nvSpPr>
        <dsp:cNvPr id="0" name=""/>
        <dsp:cNvSpPr/>
      </dsp:nvSpPr>
      <dsp:spPr>
        <a:xfrm>
          <a:off x="0" y="0"/>
          <a:ext cx="5616079" cy="907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M-Make good choices</a:t>
          </a:r>
        </a:p>
      </dsp:txBody>
      <dsp:txXfrm>
        <a:off x="26581" y="26581"/>
        <a:ext cx="4530603" cy="854367"/>
      </dsp:txXfrm>
    </dsp:sp>
    <dsp:sp modelId="{449F0765-893D-9E4F-A9EB-1DC65A31B72A}">
      <dsp:nvSpPr>
        <dsp:cNvPr id="0" name=""/>
        <dsp:cNvSpPr/>
      </dsp:nvSpPr>
      <dsp:spPr>
        <a:xfrm>
          <a:off x="419382" y="1033574"/>
          <a:ext cx="5616079" cy="907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U-Use good manners</a:t>
          </a:r>
        </a:p>
      </dsp:txBody>
      <dsp:txXfrm>
        <a:off x="445963" y="1060155"/>
        <a:ext cx="4553641" cy="854367"/>
      </dsp:txXfrm>
    </dsp:sp>
    <dsp:sp modelId="{B96D0374-E178-D448-8AA0-C2F11481F3B4}">
      <dsp:nvSpPr>
        <dsp:cNvPr id="0" name=""/>
        <dsp:cNvSpPr/>
      </dsp:nvSpPr>
      <dsp:spPr>
        <a:xfrm>
          <a:off x="838765" y="2067149"/>
          <a:ext cx="5616079" cy="9075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S-Speak, Sing, or Play when appropriate</a:t>
          </a:r>
        </a:p>
      </dsp:txBody>
      <dsp:txXfrm>
        <a:off x="865346" y="2093730"/>
        <a:ext cx="4553641" cy="854367"/>
      </dsp:txXfrm>
    </dsp:sp>
    <dsp:sp modelId="{469145DD-F33B-AC41-9DDE-E0EF3A3C2E24}">
      <dsp:nvSpPr>
        <dsp:cNvPr id="0" name=""/>
        <dsp:cNvSpPr/>
      </dsp:nvSpPr>
      <dsp:spPr>
        <a:xfrm>
          <a:off x="1258147" y="3100724"/>
          <a:ext cx="5616079" cy="9075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I-Involve yourself</a:t>
          </a:r>
        </a:p>
      </dsp:txBody>
      <dsp:txXfrm>
        <a:off x="1284728" y="3127305"/>
        <a:ext cx="4553641" cy="854367"/>
      </dsp:txXfrm>
    </dsp:sp>
    <dsp:sp modelId="{12B1B754-5F69-C740-9181-F7418A4902E2}">
      <dsp:nvSpPr>
        <dsp:cNvPr id="0" name=""/>
        <dsp:cNvSpPr/>
      </dsp:nvSpPr>
      <dsp:spPr>
        <a:xfrm>
          <a:off x="1677530" y="4134299"/>
          <a:ext cx="5616079" cy="9075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C-Care about your education and everyone else. Care about your </a:t>
          </a:r>
          <a:r>
            <a:rPr lang="en-US" sz="1900" kern="1200" dirty="0" err="1"/>
            <a:t>apearence</a:t>
          </a:r>
          <a:r>
            <a:rPr lang="en-US" sz="1900" kern="1200" dirty="0"/>
            <a:t>.</a:t>
          </a:r>
        </a:p>
      </dsp:txBody>
      <dsp:txXfrm>
        <a:off x="1704111" y="4160880"/>
        <a:ext cx="4553641" cy="854367"/>
      </dsp:txXfrm>
    </dsp:sp>
    <dsp:sp modelId="{9E429BA1-B962-5743-82EA-DCF5ACAE5212}">
      <dsp:nvSpPr>
        <dsp:cNvPr id="0" name=""/>
        <dsp:cNvSpPr/>
      </dsp:nvSpPr>
      <dsp:spPr>
        <a:xfrm>
          <a:off x="5026185" y="663000"/>
          <a:ext cx="589893" cy="5898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158911" y="663000"/>
        <a:ext cx="324441" cy="443894"/>
      </dsp:txXfrm>
    </dsp:sp>
    <dsp:sp modelId="{7F29659A-557E-A047-AB3A-A627928D1044}">
      <dsp:nvSpPr>
        <dsp:cNvPr id="0" name=""/>
        <dsp:cNvSpPr/>
      </dsp:nvSpPr>
      <dsp:spPr>
        <a:xfrm>
          <a:off x="5445568" y="1696575"/>
          <a:ext cx="589893" cy="5898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578294" y="1696575"/>
        <a:ext cx="324441" cy="443894"/>
      </dsp:txXfrm>
    </dsp:sp>
    <dsp:sp modelId="{C9FE2AFD-1A0D-F54D-A4A6-B6F5886717D7}">
      <dsp:nvSpPr>
        <dsp:cNvPr id="0" name=""/>
        <dsp:cNvSpPr/>
      </dsp:nvSpPr>
      <dsp:spPr>
        <a:xfrm>
          <a:off x="5864950" y="2715024"/>
          <a:ext cx="589893" cy="58989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97676" y="2715024"/>
        <a:ext cx="324441" cy="443894"/>
      </dsp:txXfrm>
    </dsp:sp>
    <dsp:sp modelId="{9D541A99-5461-C04A-B581-790942149206}">
      <dsp:nvSpPr>
        <dsp:cNvPr id="0" name=""/>
        <dsp:cNvSpPr/>
      </dsp:nvSpPr>
      <dsp:spPr>
        <a:xfrm>
          <a:off x="6284333" y="3758683"/>
          <a:ext cx="589893" cy="5898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417059" y="3758683"/>
        <a:ext cx="324441" cy="443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C98E0-D9CF-6047-8299-122C372C7605}">
      <dsp:nvSpPr>
        <dsp:cNvPr id="0" name=""/>
        <dsp:cNvSpPr/>
      </dsp:nvSpPr>
      <dsp:spPr>
        <a:xfrm>
          <a:off x="0" y="2484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2106A-C342-6943-B8D8-1E34B2740DE0}">
      <dsp:nvSpPr>
        <dsp:cNvPr id="0" name=""/>
        <dsp:cNvSpPr/>
      </dsp:nvSpPr>
      <dsp:spPr>
        <a:xfrm>
          <a:off x="0" y="2484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9:00-9:20 Advanced Violin</a:t>
          </a:r>
        </a:p>
      </dsp:txBody>
      <dsp:txXfrm>
        <a:off x="0" y="2484"/>
        <a:ext cx="7728267" cy="847059"/>
      </dsp:txXfrm>
    </dsp:sp>
    <dsp:sp modelId="{0C10D1E0-E63E-944B-B386-642AF75A3652}">
      <dsp:nvSpPr>
        <dsp:cNvPr id="0" name=""/>
        <dsp:cNvSpPr/>
      </dsp:nvSpPr>
      <dsp:spPr>
        <a:xfrm>
          <a:off x="0" y="849543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7553C-F786-1F44-ABDC-8DBF739BE099}">
      <dsp:nvSpPr>
        <dsp:cNvPr id="0" name=""/>
        <dsp:cNvSpPr/>
      </dsp:nvSpPr>
      <dsp:spPr>
        <a:xfrm>
          <a:off x="0" y="849543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10:0-10:20 Advanced Viola</a:t>
          </a:r>
        </a:p>
      </dsp:txBody>
      <dsp:txXfrm>
        <a:off x="0" y="849543"/>
        <a:ext cx="7728267" cy="847059"/>
      </dsp:txXfrm>
    </dsp:sp>
    <dsp:sp modelId="{B99A7070-F3F8-0C48-ABDE-EEF69CCA7B4B}">
      <dsp:nvSpPr>
        <dsp:cNvPr id="0" name=""/>
        <dsp:cNvSpPr/>
      </dsp:nvSpPr>
      <dsp:spPr>
        <a:xfrm>
          <a:off x="0" y="1696602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636A5-38E2-1549-AA61-59A8D6E9E453}">
      <dsp:nvSpPr>
        <dsp:cNvPr id="0" name=""/>
        <dsp:cNvSpPr/>
      </dsp:nvSpPr>
      <dsp:spPr>
        <a:xfrm>
          <a:off x="0" y="1696602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10:30-10:50 Advanced Cello and Bass</a:t>
          </a:r>
        </a:p>
      </dsp:txBody>
      <dsp:txXfrm>
        <a:off x="0" y="1696602"/>
        <a:ext cx="7728267" cy="847059"/>
      </dsp:txXfrm>
    </dsp:sp>
    <dsp:sp modelId="{387A95FA-FC31-1547-BB6F-2035212B340D}">
      <dsp:nvSpPr>
        <dsp:cNvPr id="0" name=""/>
        <dsp:cNvSpPr/>
      </dsp:nvSpPr>
      <dsp:spPr>
        <a:xfrm>
          <a:off x="0" y="2543661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43994-6951-8345-89E0-FB176AC18773}">
      <dsp:nvSpPr>
        <dsp:cNvPr id="0" name=""/>
        <dsp:cNvSpPr/>
      </dsp:nvSpPr>
      <dsp:spPr>
        <a:xfrm>
          <a:off x="0" y="2543662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1:00-1:20 Beginner Violin</a:t>
          </a:r>
        </a:p>
      </dsp:txBody>
      <dsp:txXfrm>
        <a:off x="0" y="2543662"/>
        <a:ext cx="7728267" cy="847059"/>
      </dsp:txXfrm>
    </dsp:sp>
    <dsp:sp modelId="{C096B48A-85E6-AD42-B51A-85DA7A862CA1}">
      <dsp:nvSpPr>
        <dsp:cNvPr id="0" name=""/>
        <dsp:cNvSpPr/>
      </dsp:nvSpPr>
      <dsp:spPr>
        <a:xfrm>
          <a:off x="0" y="3390721"/>
          <a:ext cx="77282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03805-64DE-AF47-8E9A-14CE014C516F}">
      <dsp:nvSpPr>
        <dsp:cNvPr id="0" name=""/>
        <dsp:cNvSpPr/>
      </dsp:nvSpPr>
      <dsp:spPr>
        <a:xfrm>
          <a:off x="0" y="3390721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2:00-2:20 Beginner Viola</a:t>
          </a:r>
        </a:p>
      </dsp:txBody>
      <dsp:txXfrm>
        <a:off x="0" y="3390721"/>
        <a:ext cx="7728267" cy="847059"/>
      </dsp:txXfrm>
    </dsp:sp>
    <dsp:sp modelId="{CB49AA8A-E006-B84A-8354-6E8410088A95}">
      <dsp:nvSpPr>
        <dsp:cNvPr id="0" name=""/>
        <dsp:cNvSpPr/>
      </dsp:nvSpPr>
      <dsp:spPr>
        <a:xfrm>
          <a:off x="0" y="423778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3B627-0EEF-6745-8486-3583BADE8A10}">
      <dsp:nvSpPr>
        <dsp:cNvPr id="0" name=""/>
        <dsp:cNvSpPr/>
      </dsp:nvSpPr>
      <dsp:spPr>
        <a:xfrm>
          <a:off x="0" y="4237780"/>
          <a:ext cx="7728267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2:30-3:00 Beginner Cello and Bass</a:t>
          </a:r>
        </a:p>
      </dsp:txBody>
      <dsp:txXfrm>
        <a:off x="0" y="4237780"/>
        <a:ext cx="7728267" cy="847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E304E-4C28-8A41-8C7F-D586B476FAF7}">
      <dsp:nvSpPr>
        <dsp:cNvPr id="0" name=""/>
        <dsp:cNvSpPr/>
      </dsp:nvSpPr>
      <dsp:spPr>
        <a:xfrm>
          <a:off x="0" y="18914"/>
          <a:ext cx="7728267" cy="24613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Assignments will be posted and submitted on Schoology.</a:t>
          </a:r>
        </a:p>
      </dsp:txBody>
      <dsp:txXfrm>
        <a:off x="120155" y="139069"/>
        <a:ext cx="7487957" cy="2221077"/>
      </dsp:txXfrm>
    </dsp:sp>
    <dsp:sp modelId="{94A8656D-5C15-624A-96D6-646F5E4D4DAE}">
      <dsp:nvSpPr>
        <dsp:cNvPr id="0" name=""/>
        <dsp:cNvSpPr/>
      </dsp:nvSpPr>
      <dsp:spPr>
        <a:xfrm>
          <a:off x="0" y="2607022"/>
          <a:ext cx="7728267" cy="2461387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Live Zooms and other chats will also count as grades, sometimes.</a:t>
          </a:r>
        </a:p>
      </dsp:txBody>
      <dsp:txXfrm>
        <a:off x="120155" y="2727177"/>
        <a:ext cx="7487957" cy="2221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C512124-0D13-4ED9-80B7-52AE15B6B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violin on a wooden table&#10;&#10;Description automatically generated">
            <a:extLst>
              <a:ext uri="{FF2B5EF4-FFF2-40B4-BE49-F238E27FC236}">
                <a16:creationId xmlns:a16="http://schemas.microsoft.com/office/drawing/2014/main" id="{6F0168AF-CB83-BB4A-B9FB-1CDC501B4E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/>
          </a:blip>
          <a:srcRect r="1779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36C0AE-7970-9149-B91D-66F45C4F2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758952"/>
            <a:ext cx="9055227" cy="3794760"/>
          </a:xfrm>
        </p:spPr>
        <p:txBody>
          <a:bodyPr>
            <a:normAutofit/>
          </a:bodyPr>
          <a:lstStyle/>
          <a:p>
            <a:r>
              <a:rPr lang="en-US" sz="8800">
                <a:ln w="15875">
                  <a:solidFill>
                    <a:srgbClr val="FFFFFF"/>
                  </a:solidFill>
                </a:ln>
                <a:noFill/>
              </a:rPr>
              <a:t>Armendariz Orchestra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AC15E-F7CC-EA47-A9A9-03E6ED5B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4196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ABACDC-BD54-40F3-9047-8298C77C2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6CB7CA-05C2-4EE8-A97F-B5F3A4F89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144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586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80D6-A9C6-C64A-8902-A2D52897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13E5A-C728-6B4C-B55A-3D741477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Welcome to Armendariz Orchestra at 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understand that we are all experiencing big changes and so this power point was created to help ease us into our expectations as we move forward.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2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CF6D-02F9-D446-B680-56FCBB4C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CF29-5FBF-6745-8F68-7358D40DC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both ”live sessions” through Zoom or with a prerecorded video and live chats as well as work for you to complete on your time.  All of these live sessions will be available to be viewed at a later time.  This means that you join the sessions </a:t>
            </a:r>
            <a:r>
              <a:rPr lang="en-US" dirty="0" err="1"/>
              <a:t>whens</a:t>
            </a:r>
            <a:r>
              <a:rPr lang="en-US" dirty="0"/>
              <a:t> its possible, and you watch them later if you couldn’t join at the designated times.  </a:t>
            </a:r>
          </a:p>
          <a:p>
            <a:r>
              <a:rPr lang="en-US" dirty="0"/>
              <a:t>My goal is to keep the live sessions/lessons short so that you can have time to do the work.   With that in mind there will need to be some rules. </a:t>
            </a:r>
          </a:p>
        </p:txBody>
      </p:sp>
    </p:spTree>
    <p:extLst>
      <p:ext uri="{BB962C8B-B14F-4D97-AF65-F5344CB8AC3E}">
        <p14:creationId xmlns:p14="http://schemas.microsoft.com/office/powerpoint/2010/main" val="16387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97BAA-07A1-A541-A0AF-DED73A36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Classroom Rules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C2D9DD1-AB13-48A1-85E7-0437F0430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286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40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1434-45F7-904F-85A4-91D4F50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Schedule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6AF437C-0719-EA4D-B462-7E92D8AF1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5852" y="3400286"/>
            <a:ext cx="7315200" cy="181038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3DBD09-0E83-0A4A-B81B-FB01926C7466}"/>
              </a:ext>
            </a:extLst>
          </p:cNvPr>
          <p:cNvSpPr txBox="1"/>
          <p:nvPr/>
        </p:nvSpPr>
        <p:spPr>
          <a:xfrm>
            <a:off x="3725868" y="1823932"/>
            <a:ext cx="716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My Schedule looks a lot like yours.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Fridays I have virtual Office Hours.  This is time for extra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Pop in when you need the extra help and understanding.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3:00PM is by appointment only.</a:t>
            </a:r>
          </a:p>
        </p:txBody>
      </p:sp>
    </p:spTree>
    <p:extLst>
      <p:ext uri="{BB962C8B-B14F-4D97-AF65-F5344CB8AC3E}">
        <p14:creationId xmlns:p14="http://schemas.microsoft.com/office/powerpoint/2010/main" val="260002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2A42-E100-D840-896C-B81C29999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Friday </a:t>
            </a:r>
            <a:br>
              <a:rPr lang="en-US" dirty="0"/>
            </a:br>
            <a:r>
              <a:rPr lang="en-US" dirty="0"/>
              <a:t>Schedule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953655-9800-49C0-ACA7-35F1268F3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0087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1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C344-B785-D349-BADC-0B4C5506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Armendariz Orchestra </a:t>
            </a:r>
            <a:br>
              <a:rPr lang="en-US" dirty="0"/>
            </a:br>
            <a:r>
              <a:rPr lang="en-US" dirty="0"/>
              <a:t>at Home</a:t>
            </a:r>
            <a:br>
              <a:rPr lang="en-US" dirty="0"/>
            </a:br>
            <a:r>
              <a:rPr lang="en-US" dirty="0"/>
              <a:t>Assignments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E06AFC-D942-4E38-9DAD-189A2C9C0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27311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76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49DA-953D-B547-BC61-686138E2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Armendariz Orchestra</a:t>
            </a:r>
            <a:br>
              <a:rPr lang="en-US" dirty="0"/>
            </a:br>
            <a:r>
              <a:rPr lang="en-US" dirty="0"/>
              <a:t>at Home</a:t>
            </a:r>
          </a:p>
        </p:txBody>
      </p:sp>
      <p:pic>
        <p:nvPicPr>
          <p:cNvPr id="6" name="Picture Placeholder 5" descr="A violin on a wooden table&#10;&#10;Description automatically generated">
            <a:extLst>
              <a:ext uri="{FF2B5EF4-FFF2-40B4-BE49-F238E27FC236}">
                <a16:creationId xmlns:a16="http://schemas.microsoft.com/office/drawing/2014/main" id="{38D3516C-8D56-4948-917C-1B3DBEDEB78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931" r="7931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02317-1F82-D74F-A78A-C5653B905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Let’s </a:t>
            </a:r>
          </a:p>
          <a:p>
            <a:r>
              <a:rPr lang="en-US" sz="4000" dirty="0"/>
              <a:t>Do</a:t>
            </a:r>
          </a:p>
          <a:p>
            <a:r>
              <a:rPr lang="en-US" sz="4000" dirty="0"/>
              <a:t> This!</a:t>
            </a:r>
          </a:p>
        </p:txBody>
      </p:sp>
    </p:spTree>
    <p:extLst>
      <p:ext uri="{BB962C8B-B14F-4D97-AF65-F5344CB8AC3E}">
        <p14:creationId xmlns:p14="http://schemas.microsoft.com/office/powerpoint/2010/main" val="24614321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276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Frame</vt:lpstr>
      <vt:lpstr>Armendariz Orchestra at Home</vt:lpstr>
      <vt:lpstr>Armendariz Orchestra  at Home Welcome</vt:lpstr>
      <vt:lpstr>Armendariz Orchestra  at Home Expectations</vt:lpstr>
      <vt:lpstr>Armendariz Orchestra  at Home Classroom Rules</vt:lpstr>
      <vt:lpstr>Armendariz Orchestra  at Home Schedule</vt:lpstr>
      <vt:lpstr>Armendariz Orchestra  at Home Friday  Schedule</vt:lpstr>
      <vt:lpstr>Armendariz Orchestra  at Home Assignments</vt:lpstr>
      <vt:lpstr>Armendariz Orchestra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Armendariz Orchestra at Home</dc:title>
  <dc:creator>Claudia I Valenzuela</dc:creator>
  <cp:lastModifiedBy>Claudia I Valenzuela</cp:lastModifiedBy>
  <cp:revision>3</cp:revision>
  <dcterms:created xsi:type="dcterms:W3CDTF">2020-03-30T16:08:59Z</dcterms:created>
  <dcterms:modified xsi:type="dcterms:W3CDTF">2020-04-01T15:01:33Z</dcterms:modified>
</cp:coreProperties>
</file>